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1340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7/7/2017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81000"/>
            <a:ext cx="9448800" cy="1470025"/>
          </a:xfrm>
        </p:spPr>
        <p:txBody>
          <a:bodyPr>
            <a:noAutofit/>
          </a:bodyPr>
          <a:lstStyle/>
          <a:p>
            <a:r>
              <a:rPr lang="en-US" sz="9600" dirty="0">
                <a:latin typeface="Georgia" pitchFamily="18" charset="0"/>
              </a:rPr>
              <a:t>C</a:t>
            </a:r>
            <a:r>
              <a:rPr lang="en-US" altLang="zh-CN" sz="9600" dirty="0">
                <a:latin typeface="Georgia" pitchFamily="18" charset="0"/>
              </a:rPr>
              <a:t>offee Cafe</a:t>
            </a:r>
            <a:endParaRPr lang="en-MY" sz="9600" dirty="0">
              <a:latin typeface="Georgia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200400"/>
            <a:ext cx="8915400" cy="2209800"/>
          </a:xfrm>
        </p:spPr>
        <p:txBody>
          <a:bodyPr>
            <a:normAutofit/>
          </a:bodyPr>
          <a:lstStyle/>
          <a:p>
            <a:pPr algn="l"/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Group Member :  Lim Yi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Wen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          B1500768</a:t>
            </a:r>
          </a:p>
          <a:p>
            <a:pPr algn="l"/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       Ng Ch</a:t>
            </a:r>
            <a:r>
              <a:rPr lang="en-US" altLang="zh-CN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en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g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Zhi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     B160060</a:t>
            </a:r>
            <a:r>
              <a:rPr lang="en-US" altLang="zh-CN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1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</a:t>
            </a:r>
          </a:p>
          <a:p>
            <a:pPr algn="l"/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       Leong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Yue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Chien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B1600822</a:t>
            </a:r>
          </a:p>
          <a:p>
            <a:pPr algn="l"/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                            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Aishath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</a:t>
            </a:r>
            <a:r>
              <a:rPr lang="en-MY" sz="2400" b="0" dirty="0" err="1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Junana</a:t>
            </a:r>
            <a:r>
              <a:rPr lang="en-MY" sz="2400" b="0" dirty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 </a:t>
            </a:r>
            <a:r>
              <a:rPr lang="en-MY" sz="2400" b="0">
                <a:solidFill>
                  <a:schemeClr val="tx1"/>
                </a:solidFill>
                <a:latin typeface="Times New Roman" pitchFamily="18" charset="0"/>
                <a:ea typeface="Cambria Math" pitchFamily="18" charset="0"/>
                <a:cs typeface="Times New Roman" pitchFamily="18" charset="0"/>
              </a:rPr>
              <a:t>Mohamed         B1600576</a:t>
            </a:r>
            <a:endParaRPr lang="en-MY" sz="2400" b="0" dirty="0">
              <a:solidFill>
                <a:schemeClr val="tx1"/>
              </a:solidFill>
              <a:latin typeface="Times New Roman" pitchFamily="18" charset="0"/>
              <a:ea typeface="Cambria Math" pitchFamily="18" charset="0"/>
              <a:cs typeface="Times New Roman" pitchFamily="18" charset="0"/>
            </a:endParaRPr>
          </a:p>
          <a:p>
            <a:endParaRPr lang="en-MY" sz="1800" b="1" dirty="0"/>
          </a:p>
        </p:txBody>
      </p:sp>
      <p:pic>
        <p:nvPicPr>
          <p:cNvPr id="1026" name="Picture 5" descr="Logo_HELPUni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5715000"/>
            <a:ext cx="2077416" cy="962025"/>
          </a:xfrm>
          <a:prstGeom prst="rect">
            <a:avLst/>
          </a:prstGeom>
          <a:noFill/>
        </p:spPr>
      </p:pic>
      <p:pic>
        <p:nvPicPr>
          <p:cNvPr id="1025" name="Picture 6" descr="ITD_Log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67000" y="5646328"/>
            <a:ext cx="3200400" cy="973548"/>
          </a:xfrm>
          <a:prstGeom prst="rect">
            <a:avLst/>
          </a:prstGeom>
          <a:noFill/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MY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6572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SimSun" pitchFamily="2" charset="-122"/>
                <a:cs typeface="Times New Roman" pitchFamily="18" charset="0"/>
              </a:rPr>
              <a:t>   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14859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0400" y="1981200"/>
            <a:ext cx="3201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>
                <a:latin typeface="Cambria Math" pitchFamily="18" charset="0"/>
                <a:ea typeface="Cambria Math" pitchFamily="18" charset="0"/>
              </a:rPr>
              <a:t>DIP 204 Assignment 2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686800" cy="841248"/>
          </a:xfrm>
        </p:spPr>
        <p:txBody>
          <a:bodyPr>
            <a:noAutofit/>
          </a:bodyPr>
          <a:lstStyle/>
          <a:p>
            <a:r>
              <a:rPr lang="en-MY" sz="6000" dirty="0"/>
              <a:t>SPECIAL ORDER PAGE</a:t>
            </a:r>
          </a:p>
        </p:txBody>
      </p:sp>
      <p:pic>
        <p:nvPicPr>
          <p:cNvPr id="3074" name="Picture 2" descr="C:\Users\leong1234\Downloads\Screenshot (8).png"/>
          <p:cNvPicPr>
            <a:picLocks noChangeAspect="1" noChangeArrowheads="1"/>
          </p:cNvPicPr>
          <p:nvPr/>
        </p:nvPicPr>
        <p:blipFill>
          <a:blip r:embed="rId2"/>
          <a:srcRect b="5707"/>
          <a:stretch>
            <a:fillRect/>
          </a:stretch>
        </p:blipFill>
        <p:spPr bwMode="auto">
          <a:xfrm>
            <a:off x="381000" y="1219200"/>
            <a:ext cx="5715000" cy="2514600"/>
          </a:xfrm>
          <a:prstGeom prst="rect">
            <a:avLst/>
          </a:prstGeom>
          <a:noFill/>
        </p:spPr>
      </p:pic>
      <p:pic>
        <p:nvPicPr>
          <p:cNvPr id="3075" name="Picture 3" descr="C:\Users\leong1234\Downloads\Screenshot (9).png"/>
          <p:cNvPicPr>
            <a:picLocks noChangeAspect="1" noChangeArrowheads="1"/>
          </p:cNvPicPr>
          <p:nvPr/>
        </p:nvPicPr>
        <p:blipFill>
          <a:blip r:embed="rId3"/>
          <a:srcRect b="4948"/>
          <a:stretch>
            <a:fillRect/>
          </a:stretch>
        </p:blipFill>
        <p:spPr bwMode="auto">
          <a:xfrm>
            <a:off x="3048000" y="3810000"/>
            <a:ext cx="5638800" cy="277755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52400"/>
            <a:ext cx="8686800" cy="841248"/>
          </a:xfrm>
        </p:spPr>
        <p:txBody>
          <a:bodyPr>
            <a:noAutofit/>
          </a:bodyPr>
          <a:lstStyle/>
          <a:p>
            <a:r>
              <a:rPr lang="en-MY" sz="6000" dirty="0"/>
              <a:t>Contact page</a:t>
            </a:r>
          </a:p>
        </p:txBody>
      </p:sp>
      <p:pic>
        <p:nvPicPr>
          <p:cNvPr id="4098" name="Picture 2" descr="C:\Users\leong1234\Downloads\Screenshot (10).png"/>
          <p:cNvPicPr>
            <a:picLocks noChangeAspect="1" noChangeArrowheads="1"/>
          </p:cNvPicPr>
          <p:nvPr/>
        </p:nvPicPr>
        <p:blipFill>
          <a:blip r:embed="rId2"/>
          <a:srcRect b="5729"/>
          <a:stretch>
            <a:fillRect/>
          </a:stretch>
        </p:blipFill>
        <p:spPr bwMode="auto">
          <a:xfrm>
            <a:off x="304800" y="1600200"/>
            <a:ext cx="8482408" cy="4495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971800"/>
            <a:ext cx="8686800" cy="841248"/>
          </a:xfrm>
        </p:spPr>
        <p:txBody>
          <a:bodyPr>
            <a:noAutofit/>
          </a:bodyPr>
          <a:lstStyle/>
          <a:p>
            <a:pPr algn="ctr"/>
            <a:r>
              <a:rPr lang="en-MY" sz="9600" dirty="0"/>
              <a:t>Thank </a:t>
            </a:r>
            <a:br>
              <a:rPr lang="en-MY" sz="9600" dirty="0"/>
            </a:br>
            <a:r>
              <a:rPr lang="en-MY" sz="9600" dirty="0"/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r>
              <a:rPr lang="en-MY" sz="6000" dirty="0"/>
              <a:t>Page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1752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600" dirty="0" err="1">
                <a:latin typeface="Times New Roman" pitchFamily="18" charset="0"/>
                <a:cs typeface="Times New Roman" pitchFamily="18" charset="0"/>
              </a:rPr>
              <a:t>J</a:t>
            </a:r>
            <a:r>
              <a:rPr lang="en-US" altLang="zh-CN" sz="3600" dirty="0" err="1">
                <a:latin typeface="Times New Roman" pitchFamily="18" charset="0"/>
                <a:cs typeface="Times New Roman" pitchFamily="18" charset="0"/>
              </a:rPr>
              <a:t>ello</a:t>
            </a:r>
            <a:endParaRPr lang="en-US" altLang="zh-CN" sz="36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it has elements that stretch or adjust to the screen width while others remain fixed in width.</a:t>
            </a:r>
          </a:p>
          <a:p>
            <a:pPr>
              <a:buNone/>
            </a:pPr>
            <a:endParaRPr lang="en-MY" sz="2800" dirty="0">
              <a:latin typeface="Calibri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 b="5882"/>
          <a:stretch>
            <a:fillRect/>
          </a:stretch>
        </p:blipFill>
        <p:spPr bwMode="auto">
          <a:xfrm>
            <a:off x="228600" y="3429000"/>
            <a:ext cx="5472138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 l="55977" r="875" b="6223"/>
          <a:stretch>
            <a:fillRect/>
          </a:stretch>
        </p:blipFill>
        <p:spPr bwMode="auto">
          <a:xfrm>
            <a:off x="5867401" y="3047998"/>
            <a:ext cx="2971800" cy="3581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r>
              <a:rPr lang="en-MY" sz="6000" dirty="0"/>
              <a:t> </a:t>
            </a:r>
            <a:r>
              <a:rPr lang="en-MY" sz="6000" dirty="0" err="1"/>
              <a:t>Color</a:t>
            </a:r>
            <a:r>
              <a:rPr lang="en-MY" sz="6000" dirty="0"/>
              <a:t> Scheme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5334000" cy="2362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MY" sz="3600" dirty="0">
                <a:latin typeface="Times New Roman" pitchFamily="18" charset="0"/>
                <a:cs typeface="Times New Roman" pitchFamily="18" charset="0"/>
              </a:rPr>
              <a:t>Dark </a:t>
            </a:r>
            <a:r>
              <a:rPr lang="en-MY" sz="3600" dirty="0" err="1">
                <a:latin typeface="Times New Roman" pitchFamily="18" charset="0"/>
                <a:cs typeface="Times New Roman" pitchFamily="18" charset="0"/>
              </a:rPr>
              <a:t>color</a:t>
            </a:r>
            <a:endParaRPr lang="en-MY" sz="36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For background</a:t>
            </a: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represent coffee</a:t>
            </a: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it make the pictures pop out</a:t>
            </a:r>
          </a:p>
          <a:p>
            <a:endParaRPr lang="en-MY" dirty="0"/>
          </a:p>
        </p:txBody>
      </p:sp>
      <p:pic>
        <p:nvPicPr>
          <p:cNvPr id="5" name="Picture 2" descr="Image result for #040C0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9800" y="1828800"/>
            <a:ext cx="2362200" cy="13716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6629400" y="3276600"/>
            <a:ext cx="1343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2400" dirty="0"/>
              <a:t>#040C0E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/>
          <a:srcRect b="4651"/>
          <a:stretch>
            <a:fillRect/>
          </a:stretch>
        </p:blipFill>
        <p:spPr bwMode="auto">
          <a:xfrm>
            <a:off x="1752600" y="3886200"/>
            <a:ext cx="5486400" cy="2818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MY" sz="6000" dirty="0" err="1"/>
              <a:t>Color</a:t>
            </a:r>
            <a:r>
              <a:rPr lang="en-MY" sz="6000" dirty="0"/>
              <a:t> Scheme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MY" sz="4000" dirty="0">
                <a:latin typeface="Times New Roman" pitchFamily="18" charset="0"/>
                <a:cs typeface="Times New Roman" pitchFamily="18" charset="0"/>
              </a:rPr>
              <a:t>Lighter </a:t>
            </a:r>
            <a:r>
              <a:rPr lang="en-MY" sz="4000" dirty="0" err="1">
                <a:latin typeface="Times New Roman" pitchFamily="18" charset="0"/>
                <a:cs typeface="Times New Roman" pitchFamily="18" charset="0"/>
              </a:rPr>
              <a:t>color</a:t>
            </a:r>
            <a:endParaRPr lang="en-MY" sz="4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MY" dirty="0">
                <a:latin typeface="Times New Roman" pitchFamily="18" charset="0"/>
                <a:cs typeface="Times New Roman" pitchFamily="18" charset="0"/>
              </a:rPr>
              <a:t>For text</a:t>
            </a:r>
          </a:p>
          <a:p>
            <a:r>
              <a:rPr lang="en-MY" dirty="0">
                <a:latin typeface="Times New Roman" pitchFamily="18" charset="0"/>
                <a:cs typeface="Times New Roman" pitchFamily="18" charset="0"/>
              </a:rPr>
              <a:t>users can easy to read</a:t>
            </a:r>
          </a:p>
          <a:p>
            <a:pPr>
              <a:buNone/>
            </a:pPr>
            <a:endParaRPr lang="en-MY" dirty="0"/>
          </a:p>
        </p:txBody>
      </p:sp>
      <p:sp>
        <p:nvSpPr>
          <p:cNvPr id="5" name="Rectangle 4"/>
          <p:cNvSpPr/>
          <p:nvPr/>
        </p:nvSpPr>
        <p:spPr>
          <a:xfrm>
            <a:off x="5943600" y="1828800"/>
            <a:ext cx="2362200" cy="13716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TextBox 5"/>
          <p:cNvSpPr txBox="1"/>
          <p:nvPr/>
        </p:nvSpPr>
        <p:spPr>
          <a:xfrm>
            <a:off x="6553200" y="3352800"/>
            <a:ext cx="1184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2400" dirty="0"/>
              <a:t>#FFFFFF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/>
          <a:srcRect l="32796" t="23958" r="56077" b="71355"/>
          <a:stretch>
            <a:fillRect/>
          </a:stretch>
        </p:blipFill>
        <p:spPr bwMode="auto">
          <a:xfrm>
            <a:off x="6019800" y="4572000"/>
            <a:ext cx="2895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/>
          <a:srcRect b="6250"/>
          <a:stretch>
            <a:fillRect/>
          </a:stretch>
        </p:blipFill>
        <p:spPr bwMode="auto">
          <a:xfrm>
            <a:off x="228600" y="3733800"/>
            <a:ext cx="5493596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7620000" y="5486400"/>
            <a:ext cx="118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Navigation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rot="5400000" flipH="1" flipV="1">
            <a:off x="7011194" y="5561806"/>
            <a:ext cx="304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162800" y="5715000"/>
            <a:ext cx="381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838200"/>
          </a:xfrm>
        </p:spPr>
        <p:txBody>
          <a:bodyPr>
            <a:noAutofit/>
          </a:bodyPr>
          <a:lstStyle/>
          <a:p>
            <a:r>
              <a:rPr lang="en-MY" sz="6600" dirty="0"/>
              <a:t>FONT 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839200" cy="470852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MY" sz="4000" dirty="0">
                <a:latin typeface="Times New Roman" pitchFamily="18" charset="0"/>
                <a:cs typeface="Times New Roman" pitchFamily="18" charset="0"/>
              </a:rPr>
              <a:t>Time New Roman</a:t>
            </a: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For footer</a:t>
            </a:r>
          </a:p>
          <a:p>
            <a:pPr>
              <a:buNone/>
            </a:pPr>
            <a:endParaRPr lang="en-MY" sz="4000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MY" sz="4000" dirty="0" err="1">
                <a:latin typeface="Times New Roman" pitchFamily="18" charset="0"/>
                <a:cs typeface="Times New Roman" pitchFamily="18" charset="0"/>
              </a:rPr>
              <a:t>Monstserrat</a:t>
            </a:r>
            <a:r>
              <a:rPr lang="en-MY" sz="4000" dirty="0">
                <a:latin typeface="Times New Roman" pitchFamily="18" charset="0"/>
                <a:cs typeface="Times New Roman" pitchFamily="18" charset="0"/>
              </a:rPr>
              <a:t>                      </a:t>
            </a:r>
          </a:p>
          <a:p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a sans-serif in all</a:t>
            </a:r>
          </a:p>
          <a:p>
            <a:pPr>
              <a:buNone/>
            </a:pPr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	headings, subheading </a:t>
            </a:r>
          </a:p>
          <a:p>
            <a:pPr>
              <a:buNone/>
            </a:pPr>
            <a:r>
              <a:rPr lang="en-MY" sz="2800" dirty="0">
                <a:latin typeface="Times New Roman" pitchFamily="18" charset="0"/>
                <a:cs typeface="Times New Roman" pitchFamily="18" charset="0"/>
              </a:rPr>
              <a:t>    and contents.</a:t>
            </a:r>
          </a:p>
          <a:p>
            <a:pPr>
              <a:buNone/>
            </a:pPr>
            <a:endParaRPr lang="en-MY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l="11713" t="17708" r="15080" b="17708"/>
          <a:stretch>
            <a:fillRect/>
          </a:stretch>
        </p:blipFill>
        <p:spPr bwMode="auto">
          <a:xfrm>
            <a:off x="4343400" y="3581400"/>
            <a:ext cx="4495800" cy="2275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leong1234\Downloads\Screenshot (1).png"/>
          <p:cNvPicPr>
            <a:picLocks noChangeAspect="1" noChangeArrowheads="1"/>
          </p:cNvPicPr>
          <p:nvPr/>
        </p:nvPicPr>
        <p:blipFill>
          <a:blip r:embed="rId2"/>
          <a:srcRect b="6250"/>
          <a:stretch>
            <a:fillRect/>
          </a:stretch>
        </p:blipFill>
        <p:spPr bwMode="auto">
          <a:xfrm>
            <a:off x="457200" y="1371600"/>
            <a:ext cx="7315200" cy="2610659"/>
          </a:xfrm>
          <a:prstGeom prst="rect">
            <a:avLst/>
          </a:prstGeom>
          <a:noFill/>
        </p:spPr>
      </p:pic>
      <p:pic>
        <p:nvPicPr>
          <p:cNvPr id="5" name="Picture 3" descr="C:\Users\leong1234\Downloads\Screenshot (2).png"/>
          <p:cNvPicPr>
            <a:picLocks noChangeAspect="1" noChangeArrowheads="1"/>
          </p:cNvPicPr>
          <p:nvPr/>
        </p:nvPicPr>
        <p:blipFill>
          <a:blip r:embed="rId3"/>
          <a:srcRect b="5056"/>
          <a:stretch>
            <a:fillRect/>
          </a:stretch>
        </p:blipFill>
        <p:spPr bwMode="auto">
          <a:xfrm>
            <a:off x="2362200" y="4191000"/>
            <a:ext cx="6172200" cy="252187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2819400" y="0"/>
            <a:ext cx="41126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6000" dirty="0"/>
              <a:t>HOME PAGE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leong1234\Downloads\Screenshot (3).png"/>
          <p:cNvPicPr>
            <a:picLocks noChangeAspect="1" noChangeArrowheads="1"/>
          </p:cNvPicPr>
          <p:nvPr/>
        </p:nvPicPr>
        <p:blipFill>
          <a:blip r:embed="rId2" cstate="print"/>
          <a:srcRect b="5621"/>
          <a:stretch>
            <a:fillRect/>
          </a:stretch>
        </p:blipFill>
        <p:spPr bwMode="auto">
          <a:xfrm>
            <a:off x="381000" y="1295400"/>
            <a:ext cx="5029200" cy="25146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286000" y="0"/>
            <a:ext cx="46447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6000" dirty="0"/>
              <a:t>COFFEE PAGE</a:t>
            </a:r>
          </a:p>
        </p:txBody>
      </p:sp>
      <p:pic>
        <p:nvPicPr>
          <p:cNvPr id="6" name="Picture 2" descr="C:\Users\leong1234\Downloads\Screenshot (4).png"/>
          <p:cNvPicPr>
            <a:picLocks noChangeAspect="1" noChangeArrowheads="1"/>
          </p:cNvPicPr>
          <p:nvPr/>
        </p:nvPicPr>
        <p:blipFill>
          <a:blip r:embed="rId3"/>
          <a:srcRect b="6140"/>
          <a:stretch>
            <a:fillRect/>
          </a:stretch>
        </p:blipFill>
        <p:spPr bwMode="auto">
          <a:xfrm>
            <a:off x="3733800" y="4038600"/>
            <a:ext cx="5195888" cy="26669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152400"/>
            <a:ext cx="4800600" cy="838200"/>
          </a:xfrm>
        </p:spPr>
        <p:txBody>
          <a:bodyPr>
            <a:noAutofit/>
          </a:bodyPr>
          <a:lstStyle/>
          <a:p>
            <a:r>
              <a:rPr lang="en-MY" sz="6000" dirty="0"/>
              <a:t>Food page</a:t>
            </a:r>
          </a:p>
        </p:txBody>
      </p:sp>
      <p:pic>
        <p:nvPicPr>
          <p:cNvPr id="4" name="Picture 2" descr="C:\Users\leong1234\Downloads\Screenshot (5).png"/>
          <p:cNvPicPr>
            <a:picLocks noChangeAspect="1" noChangeArrowheads="1"/>
          </p:cNvPicPr>
          <p:nvPr/>
        </p:nvPicPr>
        <p:blipFill>
          <a:blip r:embed="rId2"/>
          <a:srcRect b="5621"/>
          <a:stretch>
            <a:fillRect/>
          </a:stretch>
        </p:blipFill>
        <p:spPr bwMode="auto">
          <a:xfrm>
            <a:off x="838200" y="1295400"/>
            <a:ext cx="6019799" cy="2590800"/>
          </a:xfrm>
          <a:prstGeom prst="rect">
            <a:avLst/>
          </a:prstGeom>
          <a:noFill/>
        </p:spPr>
      </p:pic>
      <p:pic>
        <p:nvPicPr>
          <p:cNvPr id="1026" name="Picture 2" descr="C:\Users\leong1234\Downloads\Screenshot (6).png"/>
          <p:cNvPicPr>
            <a:picLocks noChangeAspect="1" noChangeArrowheads="1"/>
          </p:cNvPicPr>
          <p:nvPr/>
        </p:nvPicPr>
        <p:blipFill>
          <a:blip r:embed="rId3"/>
          <a:srcRect b="5208"/>
          <a:stretch>
            <a:fillRect/>
          </a:stretch>
        </p:blipFill>
        <p:spPr bwMode="auto">
          <a:xfrm>
            <a:off x="3048000" y="4038600"/>
            <a:ext cx="5486400" cy="261411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152400"/>
            <a:ext cx="4727448" cy="841248"/>
          </a:xfrm>
        </p:spPr>
        <p:txBody>
          <a:bodyPr>
            <a:noAutofit/>
          </a:bodyPr>
          <a:lstStyle/>
          <a:p>
            <a:r>
              <a:rPr lang="en-MY" sz="6000" dirty="0"/>
              <a:t>DRINK PAGE</a:t>
            </a:r>
          </a:p>
        </p:txBody>
      </p:sp>
      <p:pic>
        <p:nvPicPr>
          <p:cNvPr id="2050" name="Picture 2" descr="C:\Users\leong1234\Downloads\Screenshot (7).png"/>
          <p:cNvPicPr>
            <a:picLocks noChangeAspect="1" noChangeArrowheads="1"/>
          </p:cNvPicPr>
          <p:nvPr/>
        </p:nvPicPr>
        <p:blipFill>
          <a:blip r:embed="rId2"/>
          <a:srcRect b="4905"/>
          <a:stretch>
            <a:fillRect/>
          </a:stretch>
        </p:blipFill>
        <p:spPr bwMode="auto">
          <a:xfrm>
            <a:off x="304800" y="1752600"/>
            <a:ext cx="8559800" cy="457650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225</TotalTime>
  <Words>111</Words>
  <Application>Microsoft Office PowerPoint</Application>
  <PresentationFormat>On-screen Show (4:3)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隶书</vt:lpstr>
      <vt:lpstr>SimSun</vt:lpstr>
      <vt:lpstr>华文楷体</vt:lpstr>
      <vt:lpstr>Arial</vt:lpstr>
      <vt:lpstr>Calibri</vt:lpstr>
      <vt:lpstr>Cambria Math</vt:lpstr>
      <vt:lpstr>Franklin Gothic Book</vt:lpstr>
      <vt:lpstr>Franklin Gothic Medium</vt:lpstr>
      <vt:lpstr>Georgia</vt:lpstr>
      <vt:lpstr>Times New Roman</vt:lpstr>
      <vt:lpstr>Wingdings 2</vt:lpstr>
      <vt:lpstr>Trek</vt:lpstr>
      <vt:lpstr>Coffee Cafe</vt:lpstr>
      <vt:lpstr>Page Layout</vt:lpstr>
      <vt:lpstr> Color Scheme</vt:lpstr>
      <vt:lpstr>Color Scheme</vt:lpstr>
      <vt:lpstr>FONT face</vt:lpstr>
      <vt:lpstr>PowerPoint Presentation</vt:lpstr>
      <vt:lpstr>PowerPoint Presentation</vt:lpstr>
      <vt:lpstr>Food page</vt:lpstr>
      <vt:lpstr>DRINK PAGE</vt:lpstr>
      <vt:lpstr>SPECIAL ORDER PAGE</vt:lpstr>
      <vt:lpstr>Contact page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Cafe</dc:title>
  <dc:creator>chin fang</dc:creator>
  <cp:lastModifiedBy>Jazz Lau</cp:lastModifiedBy>
  <cp:revision>13</cp:revision>
  <dcterms:created xsi:type="dcterms:W3CDTF">2006-08-16T00:00:00Z</dcterms:created>
  <dcterms:modified xsi:type="dcterms:W3CDTF">2017-07-07T08:24:24Z</dcterms:modified>
</cp:coreProperties>
</file>

<file path=docProps/thumbnail.jpeg>
</file>